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1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F680B3-7C30-4B4B-9C41-D4CCC2C0A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1D3AF7-EAFA-40E3-81A0-CF807AF077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5BF8C9-61B1-48D9-B2E0-D062B97D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286C41-F9CB-476B-B4A0-D0801A53E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25272F-B8CB-4CA7-ABE7-BA79C8E10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9539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EF48E5-3277-44ED-9949-CB5C93B8C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322DA31-B707-4CE1-ABA0-27D7020A5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B9E7B3-2F03-475E-863A-53913D1B8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B5DFF6-CCBF-416D-9C85-4D73D5E39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FAEE8B-7C23-4222-8F28-C1B95C8AD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6606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F6D6314-ABF9-4332-A427-47377E040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AE30CCE-BC96-483D-AE7C-63B51E18F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B0CF14-DDE0-405D-9AED-41078159A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0842614-ACDC-4E73-8F73-AAA8D725A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934F2A-5139-4AB1-9C9E-68D2C1DA2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9430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5B5EF0-49F4-48EA-9BCE-459E6411B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D18DE3-FBA1-45C9-81B9-8C81CEA7B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7E9B30-4DCE-4CF0-8D21-CAF2942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F91AB7-BA08-4095-8CE2-F0E381698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17FD76-9975-4EE3-9E09-3ED418222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6614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DA026C-A219-4C92-AFAC-E11325B25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4515-BF36-4C4C-B58A-F82406579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F17034A-832A-4DF6-A54E-980287780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3DA5E5-A539-4B78-B5D7-CEE67802E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A81584D-0AE7-4068-B588-8A28F3DD8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9072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41E439-97BF-4EF5-AD54-2B1582493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B0D0FD7-2200-4858-8B93-5101685266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A719C46-EDCE-45D3-964C-79CC4B1BA3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0945D1E-EE9D-4A63-8867-EFE9A67F7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7D5227-0E43-4514-8C12-56001CE8E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FE24901-1EF0-476D-B167-90F22189A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2631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D7E742-4526-4B93-B5EB-6C42B0671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C9E5BA0-C57F-4F12-BB2D-D96A43090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798C1AA-3BBB-41F6-9CA4-A0730FC3A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A45A872-658B-4184-9D6F-A91D233C52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D7767A2-9201-4650-8A31-5D547B56AF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F62ECEA-1C3E-469D-A419-56C003AD5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6BCABFB-C94B-4F82-9FC7-2681A8A82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1D9707E-DC7B-4514-B873-05CB48797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3008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117DE2-C12C-47C1-AD42-78BB50635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687B1FC-141D-457A-81F5-565B5306E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C411AF3-B289-407F-BB86-A0CE302DC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1795CDF-296A-4951-81EB-3F17140EB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3205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0D84EEA-D5CE-407E-A550-9D3ABD6A2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7825C3F-D91D-4C2E-8C96-0A587C961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76365EC-2A1E-48C9-AA02-70BB9B829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799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402A86-51E6-4325-8BEB-CDA0D6BF4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B46E2E1-98EF-4614-B8D0-0085CB846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3D143C8-3844-4FB3-A6CA-217287AC8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AC718AF-DC15-4135-BFAB-9457B5930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BC30FD6-9950-4E58-B327-1BD01242F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34AA5F3-AF95-4ECF-AF1E-B66FEDB2A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0923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D651BA-BEE2-44B0-BA46-B0D868548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318071-AE9B-484B-8F1B-30B30D0F92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48391F3-4963-4E67-ADB1-B6462AE6BA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C980BD9-7F23-46F9-849E-2F3A3E894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AA6E0B-6304-47CE-A000-2C95A5B4A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1893C9E-F4D2-49F5-A06C-E89477C6C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4023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B540DB5-89B5-402E-8689-937FD5646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510680-A4A6-4E84-9781-794BBC36A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63F7EE1-D78D-4F60-9FFA-F3E70F428D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D2650-962B-4716-A355-2B3C7E4E88A0}" type="datetimeFigureOut">
              <a:rPr lang="fr-FR" smtClean="0"/>
              <a:t>17/09/2023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9B4616-81F1-466D-96E1-C9BF4644D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E4479B3-DB6F-4209-8C1A-B3FBE3389B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33AE0-C182-4043-A992-4A41915BB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7907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A89853-1353-4B33-9F08-6E93297B6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herryBlossom">
            <a:hlinkClick r:id="" action="ppaction://media"/>
            <a:extLst>
              <a:ext uri="{FF2B5EF4-FFF2-40B4-BE49-F238E27FC236}">
                <a16:creationId xmlns:a16="http://schemas.microsoft.com/office/drawing/2014/main" id="{4AABE1A1-E3AF-4099-9739-F1D4CC5785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4919" t="14044" r="3707" b="4582"/>
          <a:stretch/>
        </p:blipFill>
        <p:spPr>
          <a:xfrm>
            <a:off x="0" y="0"/>
            <a:ext cx="12192000" cy="6857999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D30FB52-D2A2-4BE4-B1E1-5837143FB562}"/>
              </a:ext>
            </a:extLst>
          </p:cNvPr>
          <p:cNvSpPr txBox="1"/>
          <p:nvPr/>
        </p:nvSpPr>
        <p:spPr>
          <a:xfrm>
            <a:off x="11150083" y="130629"/>
            <a:ext cx="8646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B99D3E5-76E0-44EA-997B-E2519ED9A15F}"/>
              </a:ext>
            </a:extLst>
          </p:cNvPr>
          <p:cNvSpPr txBox="1"/>
          <p:nvPr/>
        </p:nvSpPr>
        <p:spPr>
          <a:xfrm>
            <a:off x="3464559" y="5694986"/>
            <a:ext cx="5262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SAKAMOTO DAYS (#143)</a:t>
            </a:r>
          </a:p>
        </p:txBody>
      </p:sp>
      <p:pic>
        <p:nvPicPr>
          <p:cNvPr id="5" name="Picture 6" descr="Sakamoto Days : l'assassin le plus fort du monde aura son anime ! - Gaak">
            <a:extLst>
              <a:ext uri="{FF2B5EF4-FFF2-40B4-BE49-F238E27FC236}">
                <a16:creationId xmlns:a16="http://schemas.microsoft.com/office/drawing/2014/main" id="{97C45CE4-B969-419E-9937-48BBFDA39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330" y="1391335"/>
            <a:ext cx="8669339" cy="407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452D58C-04AD-4C9B-8186-93D6FD8B94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81" y="130629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2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A89853-1353-4B33-9F08-6E93297B6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cherryBlossom">
            <a:hlinkClick r:id="" action="ppaction://media"/>
            <a:extLst>
              <a:ext uri="{FF2B5EF4-FFF2-40B4-BE49-F238E27FC236}">
                <a16:creationId xmlns:a16="http://schemas.microsoft.com/office/drawing/2014/main" id="{4AABE1A1-E3AF-4099-9739-F1D4CC5785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4919" t="14044" r="3707" b="4582"/>
          <a:stretch/>
        </p:blipFill>
        <p:spPr>
          <a:xfrm>
            <a:off x="0" y="0"/>
            <a:ext cx="12192000" cy="6857999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D30FB52-D2A2-4BE4-B1E1-5837143FB562}"/>
              </a:ext>
            </a:extLst>
          </p:cNvPr>
          <p:cNvSpPr txBox="1"/>
          <p:nvPr/>
        </p:nvSpPr>
        <p:spPr>
          <a:xfrm>
            <a:off x="11150083" y="130629"/>
            <a:ext cx="8646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B99D3E5-76E0-44EA-997B-E2519ED9A15F}"/>
              </a:ext>
            </a:extLst>
          </p:cNvPr>
          <p:cNvSpPr txBox="1"/>
          <p:nvPr/>
        </p:nvSpPr>
        <p:spPr>
          <a:xfrm>
            <a:off x="3464559" y="5694986"/>
            <a:ext cx="5262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SAKAMOTO DAYS (#143)</a:t>
            </a:r>
          </a:p>
        </p:txBody>
      </p:sp>
      <p:pic>
        <p:nvPicPr>
          <p:cNvPr id="5" name="Picture 6" descr="Sakamoto Days : l'assassin le plus fort du monde aura son anime ! - Gaak">
            <a:extLst>
              <a:ext uri="{FF2B5EF4-FFF2-40B4-BE49-F238E27FC236}">
                <a16:creationId xmlns:a16="http://schemas.microsoft.com/office/drawing/2014/main" id="{97C45CE4-B969-419E-9937-48BBFDA39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330" y="1391335"/>
            <a:ext cx="8669339" cy="407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452D58C-04AD-4C9B-8186-93D6FD8B94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81" y="130629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910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</Words>
  <Application>Microsoft Office PowerPoint</Application>
  <PresentationFormat>Grand écran</PresentationFormat>
  <Paragraphs>4</Paragraphs>
  <Slides>2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Thème Office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Robinson Sablons de Gélis</dc:creator>
  <cp:lastModifiedBy>Robinson Sablons de Gélis</cp:lastModifiedBy>
  <cp:revision>2</cp:revision>
  <dcterms:created xsi:type="dcterms:W3CDTF">2023-09-17T17:33:29Z</dcterms:created>
  <dcterms:modified xsi:type="dcterms:W3CDTF">2023-09-17T17:40:16Z</dcterms:modified>
</cp:coreProperties>
</file>

<file path=docProps/thumbnail.jpeg>
</file>